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4" r:id="rId2"/>
    <p:sldId id="282" r:id="rId3"/>
    <p:sldId id="265" r:id="rId4"/>
    <p:sldId id="266" r:id="rId5"/>
    <p:sldId id="267" r:id="rId6"/>
    <p:sldId id="270" r:id="rId7"/>
    <p:sldId id="268" r:id="rId8"/>
    <p:sldId id="269" r:id="rId9"/>
    <p:sldId id="271" r:id="rId10"/>
    <p:sldId id="263" r:id="rId11"/>
    <p:sldId id="262" r:id="rId12"/>
    <p:sldId id="278" r:id="rId13"/>
    <p:sldId id="281" r:id="rId14"/>
    <p:sldId id="257" r:id="rId15"/>
    <p:sldId id="280" r:id="rId16"/>
    <p:sldId id="277" r:id="rId17"/>
    <p:sldId id="283" r:id="rId18"/>
    <p:sldId id="272" r:id="rId19"/>
    <p:sldId id="273" r:id="rId20"/>
    <p:sldId id="274" r:id="rId21"/>
    <p:sldId id="285" r:id="rId22"/>
    <p:sldId id="289" r:id="rId23"/>
    <p:sldId id="287" r:id="rId24"/>
    <p:sldId id="288" r:id="rId25"/>
    <p:sldId id="290" r:id="rId26"/>
    <p:sldId id="284" r:id="rId27"/>
    <p:sldId id="261" r:id="rId28"/>
    <p:sldId id="260" r:id="rId29"/>
  </p:sldIdLst>
  <p:sldSz cx="12192000" cy="6858000"/>
  <p:notesSz cx="6858000" cy="9144000"/>
  <p:embeddedFontLst>
    <p:embeddedFont>
      <p:font typeface="맑은 고딕" panose="020B0503020000020004" pitchFamily="50" charset="-127"/>
      <p:regular r:id="rId30"/>
      <p:bold r:id="rId31"/>
    </p:embeddedFont>
    <p:embeddedFont>
      <p:font typeface="배달의민족 도현" panose="020B0600000101010101" pitchFamily="50" charset="-127"/>
      <p:regular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FF"/>
    <a:srgbClr val="CC99FF"/>
    <a:srgbClr val="660066"/>
    <a:srgbClr val="9900CC"/>
    <a:srgbClr val="8C3C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32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335448-01DF-E5C6-880A-920505AEB5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B346E1-D6B7-9AB7-C642-5F5D975721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E06F1B-6B98-B733-0CE3-5356C9D39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394C14-E0BB-3580-605E-8D56F95C2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C33848-6F74-ECFA-8659-2F85A87AD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941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69C86B-887B-B9F0-2F1D-061A8EF99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F26D79-C8D2-56AB-9011-03981BE2FC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A5397A-D981-C15B-7E8E-3A8085209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85FE9D-F5D8-41FA-0BDF-38ED03AA9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CFDD74-24F6-49E4-ED16-1210CF97A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817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82AFA56-5569-63C2-DE53-24BD0765E8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63D36A-3C04-77C3-4BA9-BCCC03F75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3B7739-44A0-BC0A-D527-D62ECE846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2D393-312E-4BE7-45EB-98CF04D0B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BB3033-6153-807C-89D8-10353C8B6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6066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F589FF-A54C-E1BD-DAA6-AF64FBCCF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0C8136-20CF-B733-4091-C7380E88E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1637A6-0769-89A5-EF40-48179CCDB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FCA933-01A5-D059-8124-5DAD19DD5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3B9ADC-78B1-CC0D-5B13-1CBD86401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284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488FC9-3138-8E88-102D-481190BE1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C6EAF3-2F9F-42D5-55E6-0DB5084EC0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749DFD-15B3-7846-BDE4-C8E3C4226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B1C9E8-96DE-1DEB-29D7-56E521AD1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91FEEF-F27D-0FF2-4A9A-1D190C649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090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1C6AF-6405-8F63-8333-8B12C1009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AFE0ED-87D1-70E1-9BBC-30E5FF481A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7351B4-B4B4-F9AD-20B9-FD27FD132B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162BC9-59FF-72E6-E7B6-F8433290D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768170-32A9-6A8E-C701-5C6A55766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87B095-825C-1E51-F48D-6EE93E480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428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CAFD13-5B82-B522-02E9-4F794D77E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CC46CF-2A5F-7E82-6945-CEE904D41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31D7E2-A9F9-3041-F941-7F10E4BCF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CE82404-0171-FF4A-C2FC-AF83E45578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336FD7-0F78-259D-DDB7-783FEF1925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BF7D935-D189-111F-E929-94073ED0D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7A9D52C-1A5D-25A5-9F46-2547F7444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63B8DEF-9992-D134-C3D0-475E984E3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5836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8F8F61-3B65-4234-5F87-70B678479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D3BE94-8314-B2D5-BAAA-88BE52052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95EEE15-94A7-4B04-53BC-85BC6503F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872FBD-9EF1-0506-85AA-FE86A898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9054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073A191-F929-BF73-6953-20DBE59B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BE8F3C-FE86-73E7-E979-C503262EF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2E9967-C573-9591-F42E-848994A23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548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ECD277-5B24-075F-3CA8-F2DD6B8B0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DAA73F-73B9-80AF-DB14-91B4EDBF3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8AFD11-836B-09DD-D35D-688D41B7C8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ECFA3A-999A-FADC-2904-650C4A3AA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ED6FD7-CD22-E187-722A-27A34CD61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5D9F80-9569-CD03-F928-9C9B6495F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763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358507-29E7-36F8-CFE0-90B82CB9E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A6A33A-5138-771E-6D81-0A46DF0ED7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8925CB-857C-3A2D-C8A2-42C63935B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D61469-A24B-9869-6653-009CEA2CC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19F226-9CE7-2A36-1399-94DFB94F0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B5BBD1-9640-9242-8C76-E6F22BFC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566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BB25585-4ACA-F58B-CF6C-FE289314F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7D40F6-0A3A-2B2A-A96E-5EE68966B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7D76B1-EA2A-3D3D-CEFD-6E1776DD33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5C654-4F1D-48F7-8B75-C4520B42FC8E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C259D8-3F66-6878-EAFA-4166037D5B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4F235C-4336-C602-0FE7-30705E90E8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7E9E1-4528-4007-B5CC-4C3FE8A0C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562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-7436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1567313" y="4900020"/>
            <a:ext cx="90589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err="1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손유정</a:t>
            </a:r>
            <a:r>
              <a:rPr lang="ko-KR" altLang="en-US" sz="4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4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* </a:t>
            </a:r>
            <a:r>
              <a:rPr lang="ko-KR" altLang="en-US" sz="4400" dirty="0" err="1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황채원</a:t>
            </a:r>
            <a:endParaRPr lang="ko-KR" altLang="en-US" sz="4400" dirty="0">
              <a:solidFill>
                <a:schemeClr val="bg1">
                  <a:lumMod val="8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C9FB95C-8139-75F3-B61D-7D8BA3A888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626" y="607930"/>
            <a:ext cx="5212748" cy="46498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09786" y="5999967"/>
            <a:ext cx="2442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4123582" y="5599858"/>
            <a:ext cx="39448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smtClean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영화관통</a:t>
            </a:r>
            <a:r>
              <a:rPr lang="ko-KR" altLang="en-US" sz="4400" dirty="0" smtClean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4400" dirty="0" smtClean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PJT</a:t>
            </a:r>
            <a:endParaRPr lang="ko-KR" altLang="en-US" sz="4400" dirty="0">
              <a:solidFill>
                <a:schemeClr val="bg1">
                  <a:lumMod val="8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5819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-7436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B0B0B-4FA4-12BF-5A0F-42C75A66EBD4}"/>
              </a:ext>
            </a:extLst>
          </p:cNvPr>
          <p:cNvSpPr txBox="1"/>
          <p:nvPr/>
        </p:nvSpPr>
        <p:spPr>
          <a:xfrm>
            <a:off x="931645" y="1318389"/>
            <a:ext cx="103538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ROUTING</a:t>
            </a:r>
            <a:endParaRPr lang="ko-KR" altLang="en-US" sz="18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1567313" y="4900020"/>
            <a:ext cx="90589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노드와 노드를 연결하는 최적의 경로</a:t>
            </a:r>
          </a:p>
        </p:txBody>
      </p:sp>
    </p:spTree>
    <p:extLst>
      <p:ext uri="{BB962C8B-B14F-4D97-AF65-F5344CB8AC3E}">
        <p14:creationId xmlns:p14="http://schemas.microsoft.com/office/powerpoint/2010/main" val="1301243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-7436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F2EFE8-5B3E-224A-BE66-3AFC5BC682A0}"/>
              </a:ext>
            </a:extLst>
          </p:cNvPr>
          <p:cNvSpPr txBox="1"/>
          <p:nvPr/>
        </p:nvSpPr>
        <p:spPr>
          <a:xfrm>
            <a:off x="3672589" y="3930653"/>
            <a:ext cx="48719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(I </a:t>
            </a:r>
            <a:r>
              <a:rPr lang="en-US" altLang="ko-KR" sz="5400" dirty="0" err="1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Reate</a:t>
            </a:r>
            <a:r>
              <a:rPr lang="en-US" altLang="ko-KR" sz="5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5400" dirty="0" err="1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tO</a:t>
            </a:r>
            <a:r>
              <a:rPr lang="en-US" altLang="ko-KR" sz="5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U)</a:t>
            </a:r>
            <a:endParaRPr lang="ko-KR" altLang="en-US" sz="5400" dirty="0">
              <a:solidFill>
                <a:schemeClr val="bg1">
                  <a:lumMod val="8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758791" y="4900020"/>
            <a:ext cx="106174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당신과 타인</a:t>
            </a:r>
            <a:r>
              <a:rPr lang="en-US" altLang="ko-KR" sz="4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4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세상</a:t>
            </a:r>
            <a:r>
              <a:rPr lang="en-US" altLang="ko-KR" sz="4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r>
              <a:rPr lang="ko-KR" altLang="en-US" sz="4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연결하는 최적의 경로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B0B0B-4FA4-12BF-5A0F-42C75A66EBD4}"/>
              </a:ext>
            </a:extLst>
          </p:cNvPr>
          <p:cNvSpPr txBox="1"/>
          <p:nvPr/>
        </p:nvSpPr>
        <p:spPr>
          <a:xfrm>
            <a:off x="3227572" y="1080930"/>
            <a:ext cx="576202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ROU</a:t>
            </a:r>
            <a:endParaRPr lang="ko-KR" altLang="en-US" sz="20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5642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1928433" y="1208167"/>
            <a:ext cx="54830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개요</a:t>
            </a:r>
          </a:p>
        </p:txBody>
      </p:sp>
      <p:pic>
        <p:nvPicPr>
          <p:cNvPr id="5" name="그림 4" descr="그래픽, 창의성이(가) 표시된 사진&#10;&#10;자동 생성된 설명">
            <a:extLst>
              <a:ext uri="{FF2B5EF4-FFF2-40B4-BE49-F238E27FC236}">
                <a16:creationId xmlns:a16="http://schemas.microsoft.com/office/drawing/2014/main" id="{C9A8F33E-0CDC-82BF-ED89-6613BA2CD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626" y="231006"/>
            <a:ext cx="2653711" cy="23671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1DE95B-94CA-8E35-35BC-A48CBF3AB85C}"/>
              </a:ext>
            </a:extLst>
          </p:cNvPr>
          <p:cNvSpPr txBox="1"/>
          <p:nvPr/>
        </p:nvSpPr>
        <p:spPr>
          <a:xfrm>
            <a:off x="2035223" y="561836"/>
            <a:ext cx="2911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02.</a:t>
            </a:r>
            <a:r>
              <a:rPr lang="ko-KR" altLang="en-US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77934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7DED8E-7BF8-CE6E-576B-8C02465A31A0}"/>
              </a:ext>
            </a:extLst>
          </p:cNvPr>
          <p:cNvSpPr txBox="1"/>
          <p:nvPr/>
        </p:nvSpPr>
        <p:spPr>
          <a:xfrm>
            <a:off x="208549" y="249165"/>
            <a:ext cx="54896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기능 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A0EAF99-1AE9-83BD-497D-9B002418B4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207255"/>
              </p:ext>
            </p:extLst>
          </p:nvPr>
        </p:nvGraphicFramePr>
        <p:xfrm>
          <a:off x="753761" y="1148796"/>
          <a:ext cx="11009870" cy="5460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2530">
                  <a:extLst>
                    <a:ext uri="{9D8B030D-6E8A-4147-A177-3AD203B41FA5}">
                      <a16:colId xmlns:a16="http://schemas.microsoft.com/office/drawing/2014/main" val="3888234164"/>
                    </a:ext>
                  </a:extLst>
                </a:gridCol>
                <a:gridCol w="3951441">
                  <a:extLst>
                    <a:ext uri="{9D8B030D-6E8A-4147-A177-3AD203B41FA5}">
                      <a16:colId xmlns:a16="http://schemas.microsoft.com/office/drawing/2014/main" val="3978018878"/>
                    </a:ext>
                  </a:extLst>
                </a:gridCol>
                <a:gridCol w="3925899">
                  <a:extLst>
                    <a:ext uri="{9D8B030D-6E8A-4147-A177-3AD203B41FA5}">
                      <a16:colId xmlns:a16="http://schemas.microsoft.com/office/drawing/2014/main" val="484836259"/>
                    </a:ext>
                  </a:extLst>
                </a:gridCol>
              </a:tblGrid>
              <a:tr h="1038594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필수 요구사항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영화 데이터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영화 </a:t>
                      </a:r>
                      <a:r>
                        <a:rPr lang="en-US" altLang="ko-KR" sz="2800" dirty="0">
                          <a:solidFill>
                            <a:schemeClr val="tx1"/>
                          </a:solidFill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9,868</a:t>
                      </a: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개</a:t>
                      </a:r>
                      <a:endParaRPr lang="en-US" altLang="ko-KR" sz="2800" dirty="0">
                        <a:solidFill>
                          <a:schemeClr val="tx1"/>
                        </a:solidFill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영화 배우 </a:t>
                      </a:r>
                      <a:r>
                        <a:rPr lang="en-US" altLang="ko-KR" sz="2800" dirty="0">
                          <a:solidFill>
                            <a:schemeClr val="tx1"/>
                          </a:solidFill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167,009</a:t>
                      </a:r>
                      <a:endParaRPr lang="ko-KR" altLang="en-US" sz="2800" dirty="0">
                        <a:solidFill>
                          <a:schemeClr val="tx1"/>
                        </a:solidFill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560534"/>
                  </a:ext>
                </a:extLst>
              </a:tr>
              <a:tr h="56380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영화 데이터 </a:t>
                      </a:r>
                      <a:r>
                        <a:rPr lang="en-US" altLang="ko-KR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JSON</a:t>
                      </a:r>
                      <a:r>
                        <a:rPr lang="ko-KR" altLang="en-US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O</a:t>
                      </a:r>
                      <a:endParaRPr lang="ko-KR" altLang="en-US" sz="28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944523"/>
                  </a:ext>
                </a:extLst>
              </a:tr>
              <a:tr h="56380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커뮤니티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O</a:t>
                      </a:r>
                      <a:endParaRPr lang="ko-KR" altLang="en-US" sz="28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303242"/>
                  </a:ext>
                </a:extLst>
              </a:tr>
              <a:tr h="56380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Review</a:t>
                      </a:r>
                      <a:endParaRPr lang="ko-KR" altLang="en-US" sz="28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O</a:t>
                      </a:r>
                      <a:endParaRPr lang="ko-KR" altLang="en-US" sz="28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099326"/>
                  </a:ext>
                </a:extLst>
              </a:tr>
              <a:tr h="103859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dirty="0">
                          <a:solidFill>
                            <a:schemeClr val="tx1"/>
                          </a:solidFill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영화 추천 알고리즘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O</a:t>
                      </a:r>
                      <a:endParaRPr lang="ko-KR" altLang="en-US" sz="28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6730411"/>
                  </a:ext>
                </a:extLst>
              </a:tr>
              <a:tr h="563808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추가 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영화 검색기능 </a:t>
                      </a:r>
                      <a:endParaRPr lang="en-US" altLang="ko-KR" sz="28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O</a:t>
                      </a:r>
                      <a:endParaRPr lang="ko-KR" altLang="en-US" sz="28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49606"/>
                  </a:ext>
                </a:extLst>
              </a:tr>
              <a:tr h="56380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Quiz</a:t>
                      </a:r>
                      <a:endParaRPr lang="ko-KR" altLang="en-US" sz="28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X</a:t>
                      </a:r>
                      <a:endParaRPr lang="ko-KR" altLang="en-US" sz="28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2928031"/>
                  </a:ext>
                </a:extLst>
              </a:tr>
              <a:tr h="56380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메시지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X</a:t>
                      </a:r>
                      <a:endParaRPr lang="ko-KR" altLang="en-US" sz="2800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76744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8119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F99818B-CB45-D813-BD5F-48E4E33AF3AA}"/>
              </a:ext>
            </a:extLst>
          </p:cNvPr>
          <p:cNvSpPr/>
          <p:nvPr/>
        </p:nvSpPr>
        <p:spPr>
          <a:xfrm>
            <a:off x="490888" y="1357161"/>
            <a:ext cx="5274645" cy="5053263"/>
          </a:xfrm>
          <a:prstGeom prst="rect">
            <a:avLst/>
          </a:prstGeom>
          <a:noFill/>
          <a:ln w="762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F322A28-482E-1553-FFC0-1D5EBB6B3642}"/>
              </a:ext>
            </a:extLst>
          </p:cNvPr>
          <p:cNvSpPr/>
          <p:nvPr/>
        </p:nvSpPr>
        <p:spPr>
          <a:xfrm>
            <a:off x="6553199" y="1357161"/>
            <a:ext cx="5274645" cy="5053264"/>
          </a:xfrm>
          <a:prstGeom prst="rect">
            <a:avLst/>
          </a:prstGeom>
          <a:noFill/>
          <a:ln w="762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D1883B-3050-8AC9-0E01-0A2DEB9EE588}"/>
              </a:ext>
            </a:extLst>
          </p:cNvPr>
          <p:cNvSpPr txBox="1"/>
          <p:nvPr/>
        </p:nvSpPr>
        <p:spPr>
          <a:xfrm>
            <a:off x="208549" y="249165"/>
            <a:ext cx="54302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기술 스택</a:t>
            </a:r>
          </a:p>
        </p:txBody>
      </p:sp>
      <p:pic>
        <p:nvPicPr>
          <p:cNvPr id="1028" name="Picture 4" descr="Amazingly Useful HTML, CSS and JavaScript Tools and Libraries | by Bradley  Nice | Level Up! | Medium">
            <a:extLst>
              <a:ext uri="{FF2B5EF4-FFF2-40B4-BE49-F238E27FC236}">
                <a16:creationId xmlns:a16="http://schemas.microsoft.com/office/drawing/2014/main" id="{0F07033D-7578-15C6-AC35-7B6EAE89F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57" y="1691902"/>
            <a:ext cx="4371506" cy="242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hon Logo, symbol, meaning, history, PNG, brand">
            <a:extLst>
              <a:ext uri="{FF2B5EF4-FFF2-40B4-BE49-F238E27FC236}">
                <a16:creationId xmlns:a16="http://schemas.microsoft.com/office/drawing/2014/main" id="{78EA5C33-1225-D9F6-F488-8380B5CC8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199" y="2016270"/>
            <a:ext cx="3157483" cy="1776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jango Logo | Django Software Foundation Store">
            <a:extLst>
              <a:ext uri="{FF2B5EF4-FFF2-40B4-BE49-F238E27FC236}">
                <a16:creationId xmlns:a16="http://schemas.microsoft.com/office/drawing/2014/main" id="{5DD52449-AD70-4E13-78C3-DCAD9E107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181" y="1884527"/>
            <a:ext cx="1907827" cy="190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Basics of Django Rest Framework | Caktus Group">
            <a:extLst>
              <a:ext uri="{FF2B5EF4-FFF2-40B4-BE49-F238E27FC236}">
                <a16:creationId xmlns:a16="http://schemas.microsoft.com/office/drawing/2014/main" id="{78C21D2D-13BF-050C-1A9F-DE4ECAC06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188" y="3999202"/>
            <a:ext cx="4026666" cy="2204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068" y="4558790"/>
            <a:ext cx="1528761" cy="152876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843" y="4766625"/>
            <a:ext cx="2674905" cy="1604943"/>
          </a:xfrm>
          <a:prstGeom prst="rect">
            <a:avLst/>
          </a:prstGeom>
        </p:spPr>
      </p:pic>
      <p:pic>
        <p:nvPicPr>
          <p:cNvPr id="9" name="Picture 4" descr="Postman Makes Building Software Accessible to All, Announces Postman Flows  | Business Wire"/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4715" y="4055512"/>
            <a:ext cx="1989303" cy="1039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9183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영수증, 폰트, 도표이(가) 표시된 사진&#10;&#10;자동 생성된 설명">
            <a:extLst>
              <a:ext uri="{FF2B5EF4-FFF2-40B4-BE49-F238E27FC236}">
                <a16:creationId xmlns:a16="http://schemas.microsoft.com/office/drawing/2014/main" id="{7BE48AB1-838E-C5CD-DCE7-B4B706BF6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8" y="0"/>
            <a:ext cx="1216169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4A2C25-701A-BDA8-4D16-5BAA0ADDAEFB}"/>
              </a:ext>
            </a:extLst>
          </p:cNvPr>
          <p:cNvSpPr txBox="1"/>
          <p:nvPr/>
        </p:nvSpPr>
        <p:spPr>
          <a:xfrm>
            <a:off x="208550" y="249165"/>
            <a:ext cx="21303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ERD</a:t>
            </a:r>
            <a:endParaRPr lang="ko-KR" altLang="en-US" sz="6600" dirty="0">
              <a:solidFill>
                <a:schemeClr val="bg2">
                  <a:lumMod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242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1928433" y="1208167"/>
            <a:ext cx="30285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서비스</a:t>
            </a:r>
          </a:p>
        </p:txBody>
      </p:sp>
      <p:pic>
        <p:nvPicPr>
          <p:cNvPr id="5" name="그림 4" descr="그래픽, 창의성이(가) 표시된 사진&#10;&#10;자동 생성된 설명">
            <a:extLst>
              <a:ext uri="{FF2B5EF4-FFF2-40B4-BE49-F238E27FC236}">
                <a16:creationId xmlns:a16="http://schemas.microsoft.com/office/drawing/2014/main" id="{C9A8F33E-0CDC-82BF-ED89-6613BA2CD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626" y="231006"/>
            <a:ext cx="2653711" cy="23671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6211FD-1A58-947E-62F7-CF0CC8437735}"/>
              </a:ext>
            </a:extLst>
          </p:cNvPr>
          <p:cNvSpPr txBox="1"/>
          <p:nvPr/>
        </p:nvSpPr>
        <p:spPr>
          <a:xfrm>
            <a:off x="2035223" y="561836"/>
            <a:ext cx="3438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r>
              <a:rPr lang="en-US" altLang="ko-KR" sz="360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ko-KR" altLang="en-US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내용 </a:t>
            </a:r>
          </a:p>
        </p:txBody>
      </p:sp>
    </p:spTree>
    <p:extLst>
      <p:ext uri="{BB962C8B-B14F-4D97-AF65-F5344CB8AC3E}">
        <p14:creationId xmlns:p14="http://schemas.microsoft.com/office/powerpoint/2010/main" val="3045345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1928433" y="1208167"/>
            <a:ext cx="78210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발전방향</a:t>
            </a:r>
          </a:p>
        </p:txBody>
      </p:sp>
      <p:pic>
        <p:nvPicPr>
          <p:cNvPr id="5" name="그림 4" descr="그래픽, 창의성이(가) 표시된 사진&#10;&#10;자동 생성된 설명">
            <a:extLst>
              <a:ext uri="{FF2B5EF4-FFF2-40B4-BE49-F238E27FC236}">
                <a16:creationId xmlns:a16="http://schemas.microsoft.com/office/drawing/2014/main" id="{C9A8F33E-0CDC-82BF-ED89-6613BA2CD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626" y="231006"/>
            <a:ext cx="2653711" cy="23671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6211FD-1A58-947E-62F7-CF0CC8437735}"/>
              </a:ext>
            </a:extLst>
          </p:cNvPr>
          <p:cNvSpPr txBox="1"/>
          <p:nvPr/>
        </p:nvSpPr>
        <p:spPr>
          <a:xfrm>
            <a:off x="2035223" y="561836"/>
            <a:ext cx="3438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04. </a:t>
            </a:r>
            <a:r>
              <a:rPr lang="ko-KR" altLang="en-US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730687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-7436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498909" y="644248"/>
            <a:ext cx="1061746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사장님</a:t>
            </a:r>
            <a:r>
              <a:rPr lang="en-US" altLang="ko-KR" sz="66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</a:p>
          <a:p>
            <a:r>
              <a:rPr lang="ko-KR" altLang="en-US" sz="66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저희 돈은 어떻게 벌어요</a:t>
            </a:r>
            <a:r>
              <a:rPr lang="en-US" altLang="ko-KR" sz="66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600" dirty="0">
              <a:solidFill>
                <a:schemeClr val="bg1">
                  <a:lumMod val="8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51025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9775D5-6395-1407-77B8-0F9D3B5AF90E}"/>
              </a:ext>
            </a:extLst>
          </p:cNvPr>
          <p:cNvSpPr txBox="1"/>
          <p:nvPr/>
        </p:nvSpPr>
        <p:spPr>
          <a:xfrm>
            <a:off x="375342" y="582464"/>
            <a:ext cx="86058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ko-KR" altLang="en-US" sz="48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퀴즈</a:t>
            </a:r>
            <a:r>
              <a:rPr lang="ko-KR" altLang="en-US" sz="6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48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광고</a:t>
            </a:r>
            <a:r>
              <a:rPr lang="en-US" altLang="ko-KR" sz="48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48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추후 예정</a:t>
            </a:r>
            <a:r>
              <a:rPr lang="en-US" altLang="ko-KR" sz="48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r>
              <a:rPr lang="ko-KR" altLang="en-US" sz="48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ko-KR" altLang="en-US" sz="6600" dirty="0">
              <a:solidFill>
                <a:schemeClr val="bg2">
                  <a:lumMod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D59FA5C-D611-6EB0-4848-18ED0E79C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666" y="1924425"/>
            <a:ext cx="8422668" cy="433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405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BA0444-AF36-50FA-B83D-CC1386983AAA}"/>
              </a:ext>
            </a:extLst>
          </p:cNvPr>
          <p:cNvSpPr txBox="1"/>
          <p:nvPr/>
        </p:nvSpPr>
        <p:spPr>
          <a:xfrm>
            <a:off x="411069" y="163965"/>
            <a:ext cx="14422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목차</a:t>
            </a:r>
            <a:r>
              <a:rPr lang="ko-KR" altLang="en-US" sz="6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1AB4F8-1A17-D8F7-3CEE-79735672DA20}"/>
              </a:ext>
            </a:extLst>
          </p:cNvPr>
          <p:cNvSpPr txBox="1"/>
          <p:nvPr/>
        </p:nvSpPr>
        <p:spPr>
          <a:xfrm>
            <a:off x="1065673" y="1271961"/>
            <a:ext cx="64397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01.</a:t>
            </a:r>
            <a:r>
              <a:rPr lang="ko-KR" altLang="en-US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추진 배경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428A43-9429-31B9-ADFF-676EB6A59B37}"/>
              </a:ext>
            </a:extLst>
          </p:cNvPr>
          <p:cNvSpPr txBox="1"/>
          <p:nvPr/>
        </p:nvSpPr>
        <p:spPr>
          <a:xfrm>
            <a:off x="1065673" y="1919002"/>
            <a:ext cx="63599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02. </a:t>
            </a:r>
            <a:r>
              <a:rPr lang="ko-KR" altLang="en-US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개요</a:t>
            </a:r>
            <a:r>
              <a:rPr lang="ko-KR" altLang="en-US" sz="48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7255C7-2EB9-4B87-5113-B7260138BAE3}"/>
              </a:ext>
            </a:extLst>
          </p:cNvPr>
          <p:cNvSpPr txBox="1"/>
          <p:nvPr/>
        </p:nvSpPr>
        <p:spPr>
          <a:xfrm>
            <a:off x="1065673" y="2697018"/>
            <a:ext cx="51510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03. </a:t>
            </a:r>
            <a:r>
              <a:rPr lang="ko-KR" altLang="en-US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내용</a:t>
            </a:r>
            <a:r>
              <a:rPr lang="ko-KR" altLang="en-US" sz="48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CF25EE-2CCF-3B84-FDFA-90455BE7921F}"/>
              </a:ext>
            </a:extLst>
          </p:cNvPr>
          <p:cNvSpPr txBox="1"/>
          <p:nvPr/>
        </p:nvSpPr>
        <p:spPr>
          <a:xfrm>
            <a:off x="1065672" y="3528015"/>
            <a:ext cx="7034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04.</a:t>
            </a:r>
            <a:r>
              <a:rPr lang="ko-KR" altLang="en-US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기대 효과</a:t>
            </a:r>
            <a:r>
              <a:rPr lang="en-US" altLang="ko-KR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발전 방향</a:t>
            </a:r>
            <a:r>
              <a:rPr lang="en-US" altLang="ko-KR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r>
              <a:rPr lang="ko-KR" altLang="en-US" sz="48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22286B-5013-58C0-51F8-2AF0C1EEBC13}"/>
              </a:ext>
            </a:extLst>
          </p:cNvPr>
          <p:cNvSpPr txBox="1"/>
          <p:nvPr/>
        </p:nvSpPr>
        <p:spPr>
          <a:xfrm>
            <a:off x="1065671" y="5250393"/>
            <a:ext cx="7034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06. </a:t>
            </a:r>
            <a:r>
              <a:rPr lang="ko-KR" altLang="en-US" sz="36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</a:t>
            </a:r>
            <a:r>
              <a:rPr lang="ko-KR" altLang="en-US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소개</a:t>
            </a:r>
            <a:endParaRPr lang="ko-KR" altLang="en-US" sz="4800" dirty="0">
              <a:solidFill>
                <a:schemeClr val="bg2">
                  <a:lumMod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22286B-5013-58C0-51F8-2AF0C1EEBC13}"/>
              </a:ext>
            </a:extLst>
          </p:cNvPr>
          <p:cNvSpPr txBox="1"/>
          <p:nvPr/>
        </p:nvSpPr>
        <p:spPr>
          <a:xfrm>
            <a:off x="1065671" y="4419396"/>
            <a:ext cx="7034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05.</a:t>
            </a:r>
            <a:r>
              <a:rPr lang="ko-KR" altLang="en-US" sz="36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600" dirty="0" err="1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느낀점</a:t>
            </a:r>
            <a:endParaRPr lang="ko-KR" altLang="en-US" sz="4800" dirty="0">
              <a:solidFill>
                <a:schemeClr val="bg2">
                  <a:lumMod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797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E75847-9CEB-6668-7B84-F7B6C48E29B5}"/>
              </a:ext>
            </a:extLst>
          </p:cNvPr>
          <p:cNvSpPr txBox="1"/>
          <p:nvPr/>
        </p:nvSpPr>
        <p:spPr>
          <a:xfrm>
            <a:off x="437126" y="601917"/>
            <a:ext cx="88196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ko-KR" altLang="en-US" sz="4800" dirty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게시판 소모임 </a:t>
            </a:r>
            <a:r>
              <a:rPr lang="ko-KR" altLang="en-US" sz="48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주최</a:t>
            </a:r>
            <a:r>
              <a:rPr lang="en-US" altLang="ko-KR" sz="48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48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추후 예정</a:t>
            </a:r>
            <a:r>
              <a:rPr lang="en-US" altLang="ko-KR" sz="48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r>
              <a:rPr lang="ko-KR" altLang="en-US" sz="4800" dirty="0" smtClean="0">
                <a:solidFill>
                  <a:schemeClr val="bg2">
                    <a:lumMod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ko-KR" altLang="en-US" sz="4800" dirty="0">
              <a:solidFill>
                <a:schemeClr val="bg2">
                  <a:lumMod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7" name="그림 6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D943398D-A33E-15F2-90A1-B102EDAB5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8479" y="1709913"/>
            <a:ext cx="4675042" cy="477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0826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1928433" y="1208167"/>
            <a:ext cx="78210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 err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느낀점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 descr="그래픽, 창의성이(가) 표시된 사진&#10;&#10;자동 생성된 설명">
            <a:extLst>
              <a:ext uri="{FF2B5EF4-FFF2-40B4-BE49-F238E27FC236}">
                <a16:creationId xmlns:a16="http://schemas.microsoft.com/office/drawing/2014/main" id="{C9A8F33E-0CDC-82BF-ED89-6613BA2CD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626" y="231006"/>
            <a:ext cx="2653711" cy="23671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6211FD-1A58-947E-62F7-CF0CC8437735}"/>
              </a:ext>
            </a:extLst>
          </p:cNvPr>
          <p:cNvSpPr txBox="1"/>
          <p:nvPr/>
        </p:nvSpPr>
        <p:spPr>
          <a:xfrm>
            <a:off x="2035223" y="561836"/>
            <a:ext cx="3438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05. </a:t>
            </a:r>
            <a:r>
              <a:rPr lang="ko-KR" altLang="en-US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ko-KR" altLang="en-US" sz="3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7655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1928433" y="1208167"/>
            <a:ext cx="78210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BACK-end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 descr="그래픽, 창의성이(가) 표시된 사진&#10;&#10;자동 생성된 설명">
            <a:extLst>
              <a:ext uri="{FF2B5EF4-FFF2-40B4-BE49-F238E27FC236}">
                <a16:creationId xmlns:a16="http://schemas.microsoft.com/office/drawing/2014/main" id="{C9A8F33E-0CDC-82BF-ED89-6613BA2CD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626" y="231006"/>
            <a:ext cx="2653711" cy="23671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6211FD-1A58-947E-62F7-CF0CC8437735}"/>
              </a:ext>
            </a:extLst>
          </p:cNvPr>
          <p:cNvSpPr txBox="1"/>
          <p:nvPr/>
        </p:nvSpPr>
        <p:spPr>
          <a:xfrm>
            <a:off x="2035223" y="561836"/>
            <a:ext cx="3438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느낀점</a:t>
            </a:r>
            <a:r>
              <a:rPr lang="en-US" altLang="ko-KR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ko-KR" altLang="en-US" sz="3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42277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382265" y="418458"/>
            <a:ext cx="9210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데이터 받는 데</a:t>
            </a:r>
            <a:r>
              <a:rPr lang="en-US" altLang="ko-KR" sz="5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</a:t>
            </a:r>
            <a:r>
              <a:rPr lang="en-US" altLang="ko-KR" sz="5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</a:t>
            </a:r>
            <a:r>
              <a:rPr lang="ko-KR" altLang="en-US" sz="5400" dirty="0" err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시간요</a:t>
            </a:r>
            <a:r>
              <a:rPr lang="en-US" altLang="ko-KR" sz="5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…?</a:t>
            </a:r>
            <a:endParaRPr lang="ko-KR" altLang="en-US" sz="54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9844" y="1341788"/>
            <a:ext cx="2912311" cy="529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433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382265" y="418458"/>
            <a:ext cx="92106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휴</a:t>
            </a:r>
            <a:r>
              <a:rPr lang="en-US" altLang="ko-KR" sz="5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.. </a:t>
            </a:r>
            <a:r>
              <a:rPr lang="ko-KR" altLang="en-US" sz="5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이제 </a:t>
            </a:r>
            <a:r>
              <a:rPr lang="en-US" altLang="ko-KR" sz="5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5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시간이면 받는다</a:t>
            </a:r>
            <a:r>
              <a:rPr lang="en-US" altLang="ko-KR" sz="5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..</a:t>
            </a:r>
            <a:endParaRPr lang="ko-KR" altLang="en-US" sz="54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09" y="1508678"/>
            <a:ext cx="10434181" cy="482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423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1928433" y="1208167"/>
            <a:ext cx="78210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Front-end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 descr="그래픽, 창의성이(가) 표시된 사진&#10;&#10;자동 생성된 설명">
            <a:extLst>
              <a:ext uri="{FF2B5EF4-FFF2-40B4-BE49-F238E27FC236}">
                <a16:creationId xmlns:a16="http://schemas.microsoft.com/office/drawing/2014/main" id="{C9A8F33E-0CDC-82BF-ED89-6613BA2CD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626" y="231006"/>
            <a:ext cx="2653711" cy="23671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6211FD-1A58-947E-62F7-CF0CC8437735}"/>
              </a:ext>
            </a:extLst>
          </p:cNvPr>
          <p:cNvSpPr txBox="1"/>
          <p:nvPr/>
        </p:nvSpPr>
        <p:spPr>
          <a:xfrm>
            <a:off x="2035223" y="561836"/>
            <a:ext cx="3438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느낀점</a:t>
            </a:r>
            <a:r>
              <a:rPr lang="en-US" altLang="ko-KR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ko-KR" altLang="en-US" sz="3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49350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1928433" y="1208167"/>
            <a:ext cx="78210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소개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 descr="그래픽, 창의성이(가) 표시된 사진&#10;&#10;자동 생성된 설명">
            <a:extLst>
              <a:ext uri="{FF2B5EF4-FFF2-40B4-BE49-F238E27FC236}">
                <a16:creationId xmlns:a16="http://schemas.microsoft.com/office/drawing/2014/main" id="{C9A8F33E-0CDC-82BF-ED89-6613BA2CD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626" y="231006"/>
            <a:ext cx="2653711" cy="23671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6211FD-1A58-947E-62F7-CF0CC8437735}"/>
              </a:ext>
            </a:extLst>
          </p:cNvPr>
          <p:cNvSpPr txBox="1"/>
          <p:nvPr/>
        </p:nvSpPr>
        <p:spPr>
          <a:xfrm>
            <a:off x="2035223" y="561836"/>
            <a:ext cx="3438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06. </a:t>
            </a:r>
            <a:r>
              <a:rPr lang="ko-KR" altLang="en-US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ko-KR" altLang="en-US" sz="3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95639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B0B0B-4FA4-12BF-5A0F-42C75A66EBD4}"/>
              </a:ext>
            </a:extLst>
          </p:cNvPr>
          <p:cNvSpPr txBox="1"/>
          <p:nvPr/>
        </p:nvSpPr>
        <p:spPr>
          <a:xfrm>
            <a:off x="4405362" y="1063619"/>
            <a:ext cx="3381275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ER</a:t>
            </a:r>
            <a:endParaRPr lang="ko-KR" altLang="en-US" sz="17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F2EFE8-5B3E-224A-BE66-3AFC5BC682A0}"/>
              </a:ext>
            </a:extLst>
          </p:cNvPr>
          <p:cNvSpPr txBox="1"/>
          <p:nvPr/>
        </p:nvSpPr>
        <p:spPr>
          <a:xfrm>
            <a:off x="2674218" y="3623299"/>
            <a:ext cx="68435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(Extended Release)</a:t>
            </a:r>
            <a:endParaRPr lang="ko-KR" altLang="en-US" sz="54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980974" y="4638647"/>
            <a:ext cx="102300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약물 제형 중 하나로 약물이 처음 방출되고 일정 시간 간격을 두어 </a:t>
            </a:r>
            <a:r>
              <a:rPr lang="en-US" altLang="ko-KR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번 또는 </a:t>
            </a:r>
            <a:r>
              <a:rPr lang="en-US" altLang="ko-KR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번 방출되도록 만든 제제이다</a:t>
            </a:r>
            <a:r>
              <a:rPr lang="en-US" altLang="ko-KR" sz="2800" b="0" i="0" dirty="0">
                <a:solidFill>
                  <a:schemeClr val="bg1">
                    <a:lumMod val="85000"/>
                  </a:schemeClr>
                </a:solidFill>
                <a:effectLst/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27068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B0B0B-4FA4-12BF-5A0F-42C75A66EBD4}"/>
              </a:ext>
            </a:extLst>
          </p:cNvPr>
          <p:cNvSpPr txBox="1"/>
          <p:nvPr/>
        </p:nvSpPr>
        <p:spPr>
          <a:xfrm>
            <a:off x="4366931" y="2305082"/>
            <a:ext cx="36311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Q&amp;A</a:t>
            </a:r>
            <a:endParaRPr lang="ko-KR" altLang="en-US" sz="1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3355BC-C425-7D54-647F-36DC4AD1EDC2}"/>
              </a:ext>
            </a:extLst>
          </p:cNvPr>
          <p:cNvSpPr txBox="1"/>
          <p:nvPr/>
        </p:nvSpPr>
        <p:spPr>
          <a:xfrm>
            <a:off x="3629801" y="4202327"/>
            <a:ext cx="55265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감사합니다</a:t>
            </a:r>
            <a:r>
              <a:rPr lang="en-US" altLang="ko-KR" sz="4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44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4148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                        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9019D77-8240-DA21-D2A6-0CCB2D11F7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                                                                             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B0B0B-4FA4-12BF-5A0F-42C75A66EBD4}"/>
              </a:ext>
            </a:extLst>
          </p:cNvPr>
          <p:cNvSpPr txBox="1"/>
          <p:nvPr/>
        </p:nvSpPr>
        <p:spPr>
          <a:xfrm>
            <a:off x="333995" y="1189737"/>
            <a:ext cx="1131870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제품으로 </a:t>
            </a:r>
            <a:endParaRPr lang="en-US" altLang="ko-KR" sz="7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7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떼돈을 벌려면 </a:t>
            </a:r>
            <a:endParaRPr lang="en-US" altLang="ko-KR" sz="7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7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어떻게 해야 할까</a:t>
            </a:r>
            <a:r>
              <a:rPr lang="en-US" altLang="ko-KR" sz="7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r>
              <a:rPr lang="ko-KR" altLang="en-US" sz="7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en-US" altLang="ko-KR" sz="7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ko-KR" altLang="en-US" sz="8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29DD0-C0D3-AD7E-C0C1-B999447B750F}"/>
              </a:ext>
            </a:extLst>
          </p:cNvPr>
          <p:cNvSpPr txBox="1"/>
          <p:nvPr/>
        </p:nvSpPr>
        <p:spPr>
          <a:xfrm>
            <a:off x="384477" y="543406"/>
            <a:ext cx="2911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01.</a:t>
            </a:r>
            <a:r>
              <a:rPr lang="ko-KR" altLang="en-US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추진 배경</a:t>
            </a:r>
          </a:p>
        </p:txBody>
      </p:sp>
    </p:spTree>
    <p:extLst>
      <p:ext uri="{BB962C8B-B14F-4D97-AF65-F5344CB8AC3E}">
        <p14:creationId xmlns:p14="http://schemas.microsoft.com/office/powerpoint/2010/main" val="1255725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1BB0B0B-4FA4-12BF-5A0F-42C75A66EBD4}"/>
              </a:ext>
            </a:extLst>
          </p:cNvPr>
          <p:cNvSpPr txBox="1"/>
          <p:nvPr/>
        </p:nvSpPr>
        <p:spPr>
          <a:xfrm>
            <a:off x="1926957" y="2270938"/>
            <a:ext cx="833808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우리 제품의 </a:t>
            </a:r>
            <a:endParaRPr lang="en-US" altLang="ko-KR" sz="8000" dirty="0">
              <a:solidFill>
                <a:schemeClr val="tx1">
                  <a:lumMod val="85000"/>
                  <a:lumOff val="1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en-US" altLang="ko-KR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Target </a:t>
            </a:r>
            <a:r>
              <a:rPr lang="ko-KR" alt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고객 설정 </a:t>
            </a:r>
            <a:endParaRPr lang="en-US" altLang="ko-KR" sz="8000" dirty="0">
              <a:solidFill>
                <a:schemeClr val="tx1">
                  <a:lumMod val="85000"/>
                  <a:lumOff val="1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ko-KR" altLang="en-US" sz="8000" dirty="0">
              <a:solidFill>
                <a:schemeClr val="tx1">
                  <a:lumMod val="85000"/>
                  <a:lumOff val="1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9300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017E5D4-C965-82B6-31D9-90FF0911A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068" y="501626"/>
            <a:ext cx="6725863" cy="598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385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1BB0B0B-4FA4-12BF-5A0F-42C75A66EBD4}"/>
              </a:ext>
            </a:extLst>
          </p:cNvPr>
          <p:cNvSpPr txBox="1"/>
          <p:nvPr/>
        </p:nvSpPr>
        <p:spPr>
          <a:xfrm>
            <a:off x="3209373" y="1510542"/>
            <a:ext cx="57732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밥 친구 찾기</a:t>
            </a:r>
          </a:p>
        </p:txBody>
      </p:sp>
    </p:spTree>
    <p:extLst>
      <p:ext uri="{BB962C8B-B14F-4D97-AF65-F5344CB8AC3E}">
        <p14:creationId xmlns:p14="http://schemas.microsoft.com/office/powerpoint/2010/main" val="2391378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35152C5-CBC6-2362-9300-5A373AD8B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24" y="1580787"/>
            <a:ext cx="11249552" cy="362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739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1BB0B0B-4FA4-12BF-5A0F-42C75A66EBD4}"/>
              </a:ext>
            </a:extLst>
          </p:cNvPr>
          <p:cNvSpPr txBox="1"/>
          <p:nvPr/>
        </p:nvSpPr>
        <p:spPr>
          <a:xfrm>
            <a:off x="3209373" y="1510542"/>
            <a:ext cx="57732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밥 친구 찾기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9D7732-A66D-B5E3-B922-9C273BAEA785}"/>
              </a:ext>
            </a:extLst>
          </p:cNvPr>
          <p:cNvSpPr txBox="1"/>
          <p:nvPr/>
        </p:nvSpPr>
        <p:spPr>
          <a:xfrm>
            <a:off x="5621629" y="2995383"/>
            <a:ext cx="9487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</a:t>
            </a:r>
            <a:endParaRPr lang="ko-KR" altLang="en-US" sz="8000" dirty="0">
              <a:solidFill>
                <a:schemeClr val="tx1">
                  <a:lumMod val="85000"/>
                  <a:lumOff val="1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E2995-9644-18A5-AA76-8270002D03A1}"/>
              </a:ext>
            </a:extLst>
          </p:cNvPr>
          <p:cNvSpPr txBox="1"/>
          <p:nvPr/>
        </p:nvSpPr>
        <p:spPr>
          <a:xfrm>
            <a:off x="2879801" y="5124536"/>
            <a:ext cx="64323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영화관 산업 부흥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1EDB4-9F36-F3F7-1D05-10B319EAEC4E}"/>
              </a:ext>
            </a:extLst>
          </p:cNvPr>
          <p:cNvSpPr txBox="1"/>
          <p:nvPr/>
        </p:nvSpPr>
        <p:spPr>
          <a:xfrm>
            <a:off x="3978761" y="4193693"/>
            <a:ext cx="42344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부가적으로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A63A1AA-4927-8133-25A4-93688A833541}"/>
              </a:ext>
            </a:extLst>
          </p:cNvPr>
          <p:cNvSpPr/>
          <p:nvPr/>
        </p:nvSpPr>
        <p:spPr>
          <a:xfrm>
            <a:off x="3064994" y="1854626"/>
            <a:ext cx="1439629" cy="27913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0083A1-A50E-3556-4E0F-338E6AAC3ACF}"/>
              </a:ext>
            </a:extLst>
          </p:cNvPr>
          <p:cNvSpPr txBox="1"/>
          <p:nvPr/>
        </p:nvSpPr>
        <p:spPr>
          <a:xfrm>
            <a:off x="866273" y="571552"/>
            <a:ext cx="2343100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5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영화</a:t>
            </a:r>
          </a:p>
        </p:txBody>
      </p:sp>
    </p:spTree>
    <p:extLst>
      <p:ext uri="{BB962C8B-B14F-4D97-AF65-F5344CB8AC3E}">
        <p14:creationId xmlns:p14="http://schemas.microsoft.com/office/powerpoint/2010/main" val="765316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77477-333C-2203-EAB1-98A1531E1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28D7E3-8253-346C-760E-4AD864BD8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938508D-4F83-8873-5B71-447B39BE3BB3}"/>
              </a:ext>
            </a:extLst>
          </p:cNvPr>
          <p:cNvSpPr/>
          <p:nvPr/>
        </p:nvSpPr>
        <p:spPr>
          <a:xfrm>
            <a:off x="0" y="-7436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63129-892A-EE78-0D85-7BDA61215C7C}"/>
              </a:ext>
            </a:extLst>
          </p:cNvPr>
          <p:cNvSpPr txBox="1"/>
          <p:nvPr/>
        </p:nvSpPr>
        <p:spPr>
          <a:xfrm>
            <a:off x="758791" y="4900020"/>
            <a:ext cx="106174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영화로 사람과 사람을 연결해주자</a:t>
            </a:r>
            <a:r>
              <a:rPr lang="en-US" altLang="ko-KR" sz="4400" dirty="0">
                <a:solidFill>
                  <a:schemeClr val="bg1">
                    <a:lumMod val="8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ko-KR" altLang="en-US" sz="4400" dirty="0">
              <a:solidFill>
                <a:schemeClr val="bg1">
                  <a:lumMod val="8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 descr="그래픽, 창의성이(가) 표시된 사진&#10;&#10;자동 생성된 설명">
            <a:extLst>
              <a:ext uri="{FF2B5EF4-FFF2-40B4-BE49-F238E27FC236}">
                <a16:creationId xmlns:a16="http://schemas.microsoft.com/office/drawing/2014/main" id="{E44D533B-C642-731E-C98A-D6A2F103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156" y="902078"/>
            <a:ext cx="4913195" cy="438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734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216</Words>
  <Application>Microsoft Office PowerPoint</Application>
  <PresentationFormat>와이드스크린</PresentationFormat>
  <Paragraphs>76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2" baseType="lpstr">
      <vt:lpstr>맑은 고딕</vt:lpstr>
      <vt:lpstr>Arial</vt:lpstr>
      <vt:lpstr>배달의민족 도현</vt:lpstr>
      <vt:lpstr>Office 테마</vt:lpstr>
      <vt:lpstr>PowerPoint 프레젠테이션</vt:lpstr>
      <vt:lpstr>PowerPoint 프레젠테이션</vt:lpstr>
      <vt:lpstr>                      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CHAEWON HWANG</dc:creator>
  <cp:lastModifiedBy>SSAFY</cp:lastModifiedBy>
  <cp:revision>14</cp:revision>
  <dcterms:created xsi:type="dcterms:W3CDTF">2023-11-23T17:24:30Z</dcterms:created>
  <dcterms:modified xsi:type="dcterms:W3CDTF">2023-11-24T02:48:18Z</dcterms:modified>
</cp:coreProperties>
</file>

<file path=docProps/thumbnail.jpeg>
</file>